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8" autoAdjust="0"/>
    <p:restoredTop sz="94660"/>
  </p:normalViewPr>
  <p:slideViewPr>
    <p:cSldViewPr snapToGrid="0">
      <p:cViewPr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F8568-6C6D-C54E-28A8-5B3846E2B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8041EB-31A0-B786-3E46-D095B5CC6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6DFE4-D88C-C9F0-C949-76D6145C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A0F60-C188-26F2-8949-439B05938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87A32-AF41-921F-F335-93397A9A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50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2EDC-9650-09B5-3D47-C3D0512CB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FCD2A1-CC30-224A-9E06-5F5FDF4FA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A0431-83BE-6348-5C09-50CA45FF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5004A-B710-C171-A2E0-E66E7066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D7619-9880-E5D8-E522-AA4E1C27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544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8052EB-5944-ECDE-07C3-57F2BDEFD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9ED6B3-A36E-FFDF-9D35-E92DF1346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950F5-612B-ED68-1095-1907F24FF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F32C5-B142-4F63-7934-96A17465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BE850-6C41-0C03-1688-0FFE5C270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147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344F4-0B76-FCD4-1A6F-8B9E3EB35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E385A-AC52-C365-5874-430703D9C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7C377-7F3A-165B-A170-021EADC49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520AD-D4B7-33D7-FDB5-4C433A2A7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B47D0-292A-D377-8274-07F78F7D6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525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3ED9F-DDB7-5525-0932-7CF17814E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98CF5-27BB-A8B5-1A63-2CB6F23C5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FF4FE-43FC-7A66-C298-7C267ED9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78C9-4851-A322-C6D6-45ED046DB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78874-6EBD-3788-D4A9-364F851C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278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7D4D-2849-9C82-8A3C-657730D2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DC4C-744A-BA02-5CB0-693DE3FC4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ED20CA-4EF0-F8D1-1323-0250CCA8F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4AAB5-FF4D-E935-11C4-5F63F697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5A1CF-EABE-AE82-8356-4A09EF7F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F5801-B819-B754-A844-77B38CD1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05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10079-9D41-EA71-98EC-FCD4D5C8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B8AC6-CB36-5688-9C0B-34B47486C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531B7-5270-60CC-6BCB-A0F325CED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ED1443-EE73-F91F-165A-BA5E4BEA7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060F0-0175-2366-2FFB-F140F41AD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A41749-EF8A-95FE-2E7B-5235BD77E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AA6477-DBA3-6CD2-A09A-9C9877E9C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75A60-07C4-2C34-EF8D-ED23E2465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498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73C54-A77C-9EE7-A95F-1DA11DB52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35ADAA-C443-C599-04A8-344EC54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C477B0-268B-5FDB-A147-F8EDD342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3A1A2-E249-02EA-22B1-B50EF8EAE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2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B9D15-12DC-7EC6-D018-F022EC97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D2CE3E-6A27-EA52-16B4-8A9624F8A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7F85D-81C5-105A-FDEF-CDE01595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183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684F-0891-0F61-0E53-C0BAED959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1DD26-0C2B-CA05-B8A0-F40E1A67D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FABB0-0A43-0212-C972-E892738CC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05ACC-8698-71F6-582B-787B85B5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263C9-475E-4FA7-D759-E9EE7154F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D75BA-1A56-DDFB-0895-F871EF93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467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80C9C-5C6C-75BF-BD5D-9C234868C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98E132-7BC4-F270-E149-0758DA1F65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9BD75-4746-0655-3BB6-5E477F500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72493-69E7-8EE1-3DCE-ED80BCD76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EE8C9-D6FB-AAD0-57D6-E6ABF073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B8C58-6D7B-929F-1FED-F667DDABE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374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6BF9D5-ED36-3022-545B-B13F4CD5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E5E2F-6172-2FEA-16F7-AB2F478F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3655C-7E90-A986-204B-259E6867A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CA901-CA6E-4B6B-83C7-4C900A73DAF5}" type="datetimeFigureOut">
              <a:rPr lang="en-AU" smtClean="0"/>
              <a:t>26/02/2023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413B8-6880-7919-8302-6F2ED426C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9DEA7-4A86-702D-F4F5-D2D745711B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1144-B71C-412B-B637-445A28CB5F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308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ids' Book Review: Review: Meet Ned Kelly">
            <a:extLst>
              <a:ext uri="{FF2B5EF4-FFF2-40B4-BE49-F238E27FC236}">
                <a16:creationId xmlns:a16="http://schemas.microsoft.com/office/drawing/2014/main" id="{0891104B-30BD-C3FA-8817-7F19FB9755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2E21F-BD3D-CB46-BC2D-8E44334D9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AU" sz="4000" dirty="0"/>
              <a:t>Week 6</a:t>
            </a:r>
            <a:br>
              <a:rPr lang="en-AU" sz="4000" dirty="0"/>
            </a:br>
            <a:r>
              <a:rPr lang="en-AU" sz="4000" dirty="0"/>
              <a:t>Term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055558-32C3-74D2-77FD-34EDACFA0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 fontScale="92500" lnSpcReduction="20000"/>
          </a:bodyPr>
          <a:lstStyle/>
          <a:p>
            <a:r>
              <a:rPr lang="en-AU" sz="2000" dirty="0"/>
              <a:t>RNPS Stage 3</a:t>
            </a:r>
          </a:p>
          <a:p>
            <a:r>
              <a:rPr lang="en-AU" sz="2000" dirty="0"/>
              <a:t>Reading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62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EA9B2BF7-BDEE-1671-9F4C-3EF84FE79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068" y="1840441"/>
            <a:ext cx="10515600" cy="1325563"/>
          </a:xfrm>
        </p:spPr>
        <p:txBody>
          <a:bodyPr/>
          <a:lstStyle/>
          <a:p>
            <a:r>
              <a:rPr lang="en-AU">
                <a:solidFill>
                  <a:schemeClr val="bg1"/>
                </a:solidFill>
              </a:rPr>
              <a:t>Learning Intention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0D78FC8D-6079-1738-0DCE-CE53CA60388D}"/>
              </a:ext>
            </a:extLst>
          </p:cNvPr>
          <p:cNvSpPr txBox="1">
            <a:spLocks/>
          </p:cNvSpPr>
          <p:nvPr/>
        </p:nvSpPr>
        <p:spPr>
          <a:xfrm>
            <a:off x="7220925" y="18404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>
                <a:solidFill>
                  <a:schemeClr val="bg1"/>
                </a:solidFill>
              </a:rPr>
              <a:t>Success Criteria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8A3697-FEA1-6C89-0DFC-13620DD10CB8}"/>
              </a:ext>
            </a:extLst>
          </p:cNvPr>
          <p:cNvSpPr txBox="1"/>
          <p:nvPr/>
        </p:nvSpPr>
        <p:spPr>
          <a:xfrm>
            <a:off x="758463" y="3346657"/>
            <a:ext cx="4833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200" dirty="0">
                <a:solidFill>
                  <a:schemeClr val="bg1"/>
                </a:solidFill>
              </a:rPr>
              <a:t>I can recall facts and details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E346DB-FA1B-FAEC-1651-0924F2009477}"/>
              </a:ext>
            </a:extLst>
          </p:cNvPr>
          <p:cNvSpPr txBox="1"/>
          <p:nvPr/>
        </p:nvSpPr>
        <p:spPr>
          <a:xfrm>
            <a:off x="6234868" y="2873616"/>
            <a:ext cx="565233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2800" dirty="0">
                <a:solidFill>
                  <a:schemeClr val="bg1"/>
                </a:solidFill>
              </a:rPr>
              <a:t>- I identity what actually happened.</a:t>
            </a:r>
          </a:p>
          <a:p>
            <a:pPr algn="ctr"/>
            <a:r>
              <a:rPr lang="en-AU" sz="2800" dirty="0">
                <a:solidFill>
                  <a:schemeClr val="bg1"/>
                </a:solidFill>
              </a:rPr>
              <a:t>- I can state key points, facts, statements and examples that support the main idea</a:t>
            </a:r>
          </a:p>
        </p:txBody>
      </p:sp>
    </p:spTree>
    <p:extLst>
      <p:ext uri="{BB962C8B-B14F-4D97-AF65-F5344CB8AC3E}">
        <p14:creationId xmlns:p14="http://schemas.microsoft.com/office/powerpoint/2010/main" val="131096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Sticky notes with question marks">
            <a:extLst>
              <a:ext uri="{FF2B5EF4-FFF2-40B4-BE49-F238E27FC236}">
                <a16:creationId xmlns:a16="http://schemas.microsoft.com/office/drawing/2014/main" id="{52508B71-1108-2F8F-0159-3003D89263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162" b="556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17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EF9EF0D8-9F8C-095A-BA21-072C3F2BB906}"/>
              </a:ext>
            </a:extLst>
          </p:cNvPr>
          <p:cNvSpPr/>
          <p:nvPr/>
        </p:nvSpPr>
        <p:spPr>
          <a:xfrm>
            <a:off x="-782320" y="-1005840"/>
            <a:ext cx="6258560" cy="56489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D9ABE8-CBD1-21F1-23D1-3965C0235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7108"/>
            <a:ext cx="5226619" cy="34163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b="1" dirty="0">
                <a:latin typeface="NSWPreCursiveSolid" panose="00000400000000000000" pitchFamily="2" charset="0"/>
              </a:rPr>
              <a:t>What are </a:t>
            </a:r>
            <a:br>
              <a:rPr lang="en-US" sz="7200" b="1" dirty="0">
                <a:latin typeface="NSWPreCursiveSolid" panose="00000400000000000000" pitchFamily="2" charset="0"/>
              </a:rPr>
            </a:br>
            <a:r>
              <a:rPr lang="en-US" sz="7200" b="1" dirty="0">
                <a:latin typeface="NSWPreCursiveSolid" panose="00000400000000000000" pitchFamily="2" charset="0"/>
              </a:rPr>
              <a:t>facts?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9455566-8719-D26D-B2F8-4E082245C585}"/>
              </a:ext>
            </a:extLst>
          </p:cNvPr>
          <p:cNvSpPr txBox="1">
            <a:spLocks/>
          </p:cNvSpPr>
          <p:nvPr/>
        </p:nvSpPr>
        <p:spPr>
          <a:xfrm>
            <a:off x="7392100" y="3429000"/>
            <a:ext cx="4896419" cy="29896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latin typeface="NSWPreCursiveSolid" panose="00000400000000000000" pitchFamily="2" charset="0"/>
              </a:rPr>
              <a:t>Facts are things that actually occurred and can be proven true or false</a:t>
            </a:r>
          </a:p>
        </p:txBody>
      </p:sp>
    </p:spTree>
    <p:extLst>
      <p:ext uri="{BB962C8B-B14F-4D97-AF65-F5344CB8AC3E}">
        <p14:creationId xmlns:p14="http://schemas.microsoft.com/office/powerpoint/2010/main" val="121484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Sticky notes with question marks">
            <a:extLst>
              <a:ext uri="{FF2B5EF4-FFF2-40B4-BE49-F238E27FC236}">
                <a16:creationId xmlns:a16="http://schemas.microsoft.com/office/drawing/2014/main" id="{52508B71-1108-2F8F-0159-3003D89263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162" b="556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C8509F81-9030-AF1C-2C91-23E53DD512AB}"/>
              </a:ext>
            </a:extLst>
          </p:cNvPr>
          <p:cNvSpPr/>
          <p:nvPr/>
        </p:nvSpPr>
        <p:spPr>
          <a:xfrm>
            <a:off x="6888480" y="2306320"/>
            <a:ext cx="6258560" cy="56489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9EF0D8-9F8C-095A-BA21-072C3F2BB906}"/>
              </a:ext>
            </a:extLst>
          </p:cNvPr>
          <p:cNvSpPr/>
          <p:nvPr/>
        </p:nvSpPr>
        <p:spPr>
          <a:xfrm>
            <a:off x="-782320" y="-1005840"/>
            <a:ext cx="6258560" cy="56489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D9ABE8-CBD1-21F1-23D1-3965C0235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7108"/>
            <a:ext cx="5226619" cy="34163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b="1" dirty="0">
                <a:latin typeface="NSWPreCursiveSolid" panose="00000400000000000000" pitchFamily="2" charset="0"/>
              </a:rPr>
              <a:t>What are </a:t>
            </a:r>
            <a:br>
              <a:rPr lang="en-US" sz="7200" b="1" dirty="0">
                <a:latin typeface="NSWPreCursiveSolid" panose="00000400000000000000" pitchFamily="2" charset="0"/>
              </a:rPr>
            </a:br>
            <a:r>
              <a:rPr lang="en-US" sz="7200" b="1" dirty="0">
                <a:latin typeface="NSWPreCursiveSolid" panose="00000400000000000000" pitchFamily="2" charset="0"/>
              </a:rPr>
              <a:t>details?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9455566-8719-D26D-B2F8-4E082245C585}"/>
              </a:ext>
            </a:extLst>
          </p:cNvPr>
          <p:cNvSpPr txBox="1">
            <a:spLocks/>
          </p:cNvSpPr>
          <p:nvPr/>
        </p:nvSpPr>
        <p:spPr>
          <a:xfrm>
            <a:off x="7392100" y="3429000"/>
            <a:ext cx="4896419" cy="29896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dirty="0">
                <a:latin typeface="NSWPreCursiveSolid" panose="00000400000000000000" pitchFamily="2" charset="0"/>
              </a:rPr>
              <a:t>Details are key points, facts, statements and examples that help describe the main idea. </a:t>
            </a:r>
          </a:p>
        </p:txBody>
      </p:sp>
    </p:spTree>
    <p:extLst>
      <p:ext uri="{BB962C8B-B14F-4D97-AF65-F5344CB8AC3E}">
        <p14:creationId xmlns:p14="http://schemas.microsoft.com/office/powerpoint/2010/main" val="277125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pider's web">
            <a:extLst>
              <a:ext uri="{FF2B5EF4-FFF2-40B4-BE49-F238E27FC236}">
                <a16:creationId xmlns:a16="http://schemas.microsoft.com/office/drawing/2014/main" id="{7A3CF759-71C0-2A9E-3FF2-AAF1D785AF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6386" b="902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005661-17FC-7A32-99A8-92D6697A8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2" y="1695576"/>
            <a:ext cx="8652938" cy="28571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000"/>
              <a:t>Web of Understanding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590542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3320</TotalTime>
  <Words>86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NSWPreCursiveSolid</vt:lpstr>
      <vt:lpstr>Office Theme</vt:lpstr>
      <vt:lpstr>Week 6 Term 1</vt:lpstr>
      <vt:lpstr>Learning Intention</vt:lpstr>
      <vt:lpstr>What are  facts?</vt:lpstr>
      <vt:lpstr>What are  details?</vt:lpstr>
      <vt:lpstr>Web of Understanding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6 Term 1</dc:title>
  <dc:creator>Jessica McCoy-Lancaster</dc:creator>
  <cp:lastModifiedBy>Jessica McCoy-Lancaster</cp:lastModifiedBy>
  <cp:revision>1</cp:revision>
  <dcterms:created xsi:type="dcterms:W3CDTF">2023-02-26T04:42:52Z</dcterms:created>
  <dcterms:modified xsi:type="dcterms:W3CDTF">2023-02-28T12:03:42Z</dcterms:modified>
</cp:coreProperties>
</file>